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6" r:id="rId3"/>
    <p:sldId id="280" r:id="rId4"/>
    <p:sldId id="263" r:id="rId5"/>
    <p:sldId id="264" r:id="rId6"/>
    <p:sldId id="281" r:id="rId7"/>
    <p:sldId id="268" r:id="rId8"/>
    <p:sldId id="270" r:id="rId9"/>
    <p:sldId id="269" r:id="rId10"/>
    <p:sldId id="265" r:id="rId11"/>
    <p:sldId id="257" r:id="rId12"/>
    <p:sldId id="258" r:id="rId13"/>
    <p:sldId id="259" r:id="rId14"/>
    <p:sldId id="262" r:id="rId15"/>
    <p:sldId id="272" r:id="rId16"/>
    <p:sldId id="273" r:id="rId17"/>
    <p:sldId id="274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  <a:srgbClr val="FF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7183" autoAdjust="0"/>
  </p:normalViewPr>
  <p:slideViewPr>
    <p:cSldViewPr>
      <p:cViewPr varScale="1">
        <p:scale>
          <a:sx n="82" d="100"/>
          <a:sy n="82" d="100"/>
        </p:scale>
        <p:origin x="154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Анализ анкет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не занимаются спортом- нет времени</c:v>
                </c:pt>
                <c:pt idx="1">
                  <c:v>только сами родители занимаются спортом</c:v>
                </c:pt>
                <c:pt idx="2">
                  <c:v>родители ведут здоровый образ жизни и приобщают детей к нему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0.2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27-48E6-A5FD-A5C7168B59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не занимаются спортом- нет времени</c:v>
                </c:pt>
                <c:pt idx="1">
                  <c:v>только сами родители занимаются спортом</c:v>
                </c:pt>
                <c:pt idx="2">
                  <c:v>родители ведут здоровый образ жизни и приобщают детей к нему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4B27-48E6-A5FD-A5C7168B5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Анализ анкет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не занимаются спортом- нет времени</c:v>
                </c:pt>
                <c:pt idx="1">
                  <c:v>только сами родители занимаются спортом</c:v>
                </c:pt>
                <c:pt idx="2">
                  <c:v>родители ведут здоровый образ жизни и приобщают детей к нему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0.37000000000000011</c:v>
                </c:pt>
                <c:pt idx="1">
                  <c:v>0.18000000000000005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1B-4ECC-8C9F-EFF890AEC6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не занимаются спортом- нет времени</c:v>
                </c:pt>
                <c:pt idx="1">
                  <c:v>только сами родители занимаются спортом</c:v>
                </c:pt>
                <c:pt idx="2">
                  <c:v>родители ведут здоровый образ жизни и приобщают детей к нему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51B-4ECC-8C9F-EFF890AEC6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8C30E63-08A3-4C32-BA65-455A45CC1553}" type="datetimeFigureOut">
              <a:rPr lang="ru-RU" smtClean="0"/>
              <a:pPr/>
              <a:t>06.06.2022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C16F90-6CF9-497A-AC6C-474BCFE85AE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«Детский сад комбинированного вида №177» городского округа Самара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276872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Работа с родителями по здоровьесбережению.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Стенгазета на тему: 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«Здоровый образ жизни в нашей группе».</a:t>
            </a: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Маннанова Рашида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Рафаильевна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87225" y="188640"/>
            <a:ext cx="8777263" cy="6439818"/>
            <a:chOff x="35496" y="44624"/>
            <a:chExt cx="9065295" cy="6583834"/>
          </a:xfrm>
        </p:grpSpPr>
        <p:pic>
          <p:nvPicPr>
            <p:cNvPr id="4" name="Рисунок 7" descr="C:\Users\User\AppData\Local\Microsoft\Windows\Temporary Internet Files\Content.Word\20180614_10085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44624"/>
              <a:ext cx="6408712" cy="360599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Рисунок 1" descr="C:\Users\User\AppData\Local\Microsoft\Windows\Temporary Internet Files\Content.Word\20180614_10273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728" y="2708920"/>
              <a:ext cx="6977063" cy="391953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" name="Рисунок 4" descr="C:\Users\User\AppData\Local\Microsoft\Windows\Temporary Internet Files\Content.Word\20180614_101310.jpg"/>
            <p:cNvPicPr>
              <a:picLocks noChangeAspect="1" noChangeArrowheads="1"/>
            </p:cNvPicPr>
            <p:nvPr/>
          </p:nvPicPr>
          <p:blipFill>
            <a:blip r:embed="rId4" cstate="print"/>
            <a:srcRect l="11636" r="10941"/>
            <a:stretch>
              <a:fillRect/>
            </a:stretch>
          </p:blipFill>
          <p:spPr bwMode="auto">
            <a:xfrm>
              <a:off x="101901" y="3872778"/>
              <a:ext cx="3663088" cy="26642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6948264" y="332656"/>
            <a:ext cx="1851025" cy="2049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нам </a:t>
            </a:r>
          </a:p>
          <a:p>
            <a:pPr algn="ctr" rtl="0"/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гости</a:t>
            </a:r>
          </a:p>
          <a:p>
            <a:pPr algn="ctr" rtl="0"/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приезжал</a:t>
            </a:r>
          </a:p>
          <a:p>
            <a:pPr algn="ctr" rtl="0"/>
            <a:r>
              <a:rPr lang="ru-RU" sz="36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20181016_102506"/>
          <p:cNvPicPr>
            <a:picLocks noChangeAspect="1" noChangeArrowheads="1"/>
          </p:cNvPicPr>
          <p:nvPr/>
        </p:nvPicPr>
        <p:blipFill>
          <a:blip r:embed="rId2" cstate="print"/>
          <a:srcRect l="22438" t="15460"/>
          <a:stretch>
            <a:fillRect/>
          </a:stretch>
        </p:blipFill>
        <p:spPr bwMode="auto">
          <a:xfrm>
            <a:off x="107504" y="114992"/>
            <a:ext cx="6120680" cy="3746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20181016_102818"/>
          <p:cNvPicPr>
            <a:picLocks noChangeAspect="1" noChangeArrowheads="1"/>
          </p:cNvPicPr>
          <p:nvPr/>
        </p:nvPicPr>
        <p:blipFill>
          <a:blip r:embed="rId3" cstate="print"/>
          <a:srcRect t="9055" r="11609"/>
          <a:stretch>
            <a:fillRect/>
          </a:stretch>
        </p:blipFill>
        <p:spPr bwMode="auto">
          <a:xfrm>
            <a:off x="1973237" y="2023665"/>
            <a:ext cx="4398963" cy="2557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20181019_104830"/>
          <p:cNvPicPr>
            <a:picLocks noChangeAspect="1" noChangeArrowheads="1"/>
          </p:cNvPicPr>
          <p:nvPr/>
        </p:nvPicPr>
        <p:blipFill>
          <a:blip r:embed="rId4" cstate="print"/>
          <a:srcRect l="10217" r="8432"/>
          <a:stretch>
            <a:fillRect/>
          </a:stretch>
        </p:blipFill>
        <p:spPr bwMode="auto">
          <a:xfrm>
            <a:off x="4211960" y="3429000"/>
            <a:ext cx="4803775" cy="3321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84169" y="44624"/>
            <a:ext cx="33843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</a:t>
            </a:r>
          </a:p>
          <a:p>
            <a:pPr algn="ctr"/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прогулке </a:t>
            </a:r>
          </a:p>
          <a:p>
            <a:pPr algn="ctr"/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 </a:t>
            </a:r>
          </a:p>
          <a:p>
            <a:pPr algn="ctr"/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Скучаем!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08520" y="4577060"/>
            <a:ext cx="367240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мы </a:t>
            </a:r>
          </a:p>
          <a:p>
            <a:pPr algn="ctr"/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дружно </a:t>
            </a:r>
          </a:p>
          <a:p>
            <a:pPr algn="ctr"/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 весело </a:t>
            </a:r>
          </a:p>
          <a:p>
            <a:pPr algn="ctr"/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Играем 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20181019_105001"/>
          <p:cNvPicPr>
            <a:picLocks noChangeAspect="1" noChangeArrowheads="1"/>
          </p:cNvPicPr>
          <p:nvPr/>
        </p:nvPicPr>
        <p:blipFill>
          <a:blip r:embed="rId2" cstate="print"/>
          <a:srcRect l="22137" t="13733"/>
          <a:stretch>
            <a:fillRect/>
          </a:stretch>
        </p:blipFill>
        <p:spPr bwMode="auto">
          <a:xfrm>
            <a:off x="108198" y="85030"/>
            <a:ext cx="5472662" cy="3415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20181019_104827"/>
          <p:cNvPicPr>
            <a:picLocks noChangeAspect="1" noChangeArrowheads="1"/>
          </p:cNvPicPr>
          <p:nvPr/>
        </p:nvPicPr>
        <p:blipFill>
          <a:blip r:embed="rId3" cstate="print"/>
          <a:srcRect l="75415" t="21466" r="6439" b="10072"/>
          <a:stretch>
            <a:fillRect/>
          </a:stretch>
        </p:blipFill>
        <p:spPr bwMode="auto">
          <a:xfrm>
            <a:off x="5334223" y="15179"/>
            <a:ext cx="1758057" cy="373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20181019_104956"/>
          <p:cNvPicPr>
            <a:picLocks noChangeAspect="1" noChangeArrowheads="1"/>
          </p:cNvPicPr>
          <p:nvPr/>
        </p:nvPicPr>
        <p:blipFill>
          <a:blip r:embed="rId4" cstate="print"/>
          <a:srcRect t="19997" r="33723"/>
          <a:stretch>
            <a:fillRect/>
          </a:stretch>
        </p:blipFill>
        <p:spPr bwMode="auto">
          <a:xfrm>
            <a:off x="0" y="4171950"/>
            <a:ext cx="3959225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20181019_104947"/>
          <p:cNvPicPr>
            <a:picLocks noChangeAspect="1" noChangeArrowheads="1"/>
          </p:cNvPicPr>
          <p:nvPr/>
        </p:nvPicPr>
        <p:blipFill>
          <a:blip r:embed="rId5" cstate="print"/>
          <a:srcRect l="45970" t="28658" r="6358"/>
          <a:stretch>
            <a:fillRect/>
          </a:stretch>
        </p:blipFill>
        <p:spPr bwMode="auto">
          <a:xfrm>
            <a:off x="3347864" y="2132856"/>
            <a:ext cx="3482822" cy="2922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20181019_104948"/>
          <p:cNvPicPr>
            <a:picLocks noChangeAspect="1" noChangeArrowheads="1"/>
          </p:cNvPicPr>
          <p:nvPr/>
        </p:nvPicPr>
        <p:blipFill>
          <a:blip r:embed="rId6" cstate="print"/>
          <a:srcRect l="39687" t="19450" r="35690" b="4930"/>
          <a:stretch>
            <a:fillRect/>
          </a:stretch>
        </p:blipFill>
        <p:spPr bwMode="auto">
          <a:xfrm>
            <a:off x="5796136" y="3645024"/>
            <a:ext cx="1861993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20181019_104830"/>
          <p:cNvPicPr>
            <a:picLocks noChangeAspect="1" noChangeArrowheads="1"/>
          </p:cNvPicPr>
          <p:nvPr/>
        </p:nvPicPr>
        <p:blipFill>
          <a:blip r:embed="rId7" cstate="print"/>
          <a:srcRect l="70395" t="22998" r="8432"/>
          <a:stretch>
            <a:fillRect/>
          </a:stretch>
        </p:blipFill>
        <p:spPr bwMode="auto">
          <a:xfrm>
            <a:off x="7596336" y="908720"/>
            <a:ext cx="1547664" cy="316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Овальная выноска 11"/>
          <p:cNvSpPr/>
          <p:nvPr/>
        </p:nvSpPr>
        <p:spPr>
          <a:xfrm flipH="1">
            <a:off x="6588224" y="116632"/>
            <a:ext cx="2304256" cy="1296144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Исполнение соло в честь солнечной погоды!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97933" y="3212976"/>
            <a:ext cx="25330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effectLst/>
                <a:latin typeface="Impact" pitchFamily="34" charset="0"/>
              </a:rPr>
              <a:t>Кто сказал, </a:t>
            </a:r>
          </a:p>
          <a:p>
            <a:pPr algn="ctr"/>
            <a:r>
              <a:rPr lang="ru-RU" sz="36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effectLst/>
                <a:latin typeface="Impact" pitchFamily="34" charset="0"/>
              </a:rPr>
              <a:t>что осень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33225" y="5517232"/>
            <a:ext cx="18101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rgbClr val="C00000"/>
                  </a:solidFill>
                  <a:prstDash val="solid"/>
                </a:ln>
                <a:latin typeface="Impact" pitchFamily="34" charset="0"/>
              </a:rPr>
              <a:t>скучная</a:t>
            </a:r>
          </a:p>
          <a:p>
            <a:pPr algn="ctr"/>
            <a:r>
              <a:rPr lang="ru-RU" sz="36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effectLst/>
                <a:latin typeface="Impact" pitchFamily="34" charset="0"/>
              </a:rPr>
              <a:t>пора?</a:t>
            </a:r>
          </a:p>
        </p:txBody>
      </p:sp>
      <p:pic>
        <p:nvPicPr>
          <p:cNvPr id="2055" name="Picture 7" descr="20181019_104955"/>
          <p:cNvPicPr>
            <a:picLocks noChangeAspect="1" noChangeArrowheads="1"/>
          </p:cNvPicPr>
          <p:nvPr/>
        </p:nvPicPr>
        <p:blipFill>
          <a:blip r:embed="rId8" cstate="print"/>
          <a:srcRect l="40688" r="32042"/>
          <a:stretch>
            <a:fillRect/>
          </a:stretch>
        </p:blipFill>
        <p:spPr bwMode="auto">
          <a:xfrm>
            <a:off x="7380312" y="3554164"/>
            <a:ext cx="1547664" cy="3187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-3d06da1fa4458c3f4b3541f99eb46426-V"/>
          <p:cNvPicPr>
            <a:picLocks noChangeAspect="1" noChangeArrowheads="1"/>
          </p:cNvPicPr>
          <p:nvPr/>
        </p:nvPicPr>
        <p:blipFill>
          <a:blip r:embed="rId2" cstate="print"/>
          <a:srcRect l="32292" t="24311" r="10011" b="32337"/>
          <a:stretch>
            <a:fillRect/>
          </a:stretch>
        </p:blipFill>
        <p:spPr bwMode="auto">
          <a:xfrm>
            <a:off x="93627" y="188640"/>
            <a:ext cx="5486485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Фото для ЗОЖ\IMG-a25015a56e8df8436f28dd5a3346299b-V.jpg"/>
          <p:cNvPicPr>
            <a:picLocks noChangeAspect="1" noChangeArrowheads="1"/>
          </p:cNvPicPr>
          <p:nvPr/>
        </p:nvPicPr>
        <p:blipFill>
          <a:blip r:embed="rId3" cstate="print"/>
          <a:srcRect l="1825" r="25249" b="29003"/>
          <a:stretch>
            <a:fillRect/>
          </a:stretch>
        </p:blipFill>
        <p:spPr bwMode="auto">
          <a:xfrm>
            <a:off x="2987824" y="3429000"/>
            <a:ext cx="60486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3641" y="260648"/>
            <a:ext cx="385830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>
                  <a:solidFill>
                    <a:srgbClr val="002060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Встреча двух</a:t>
            </a:r>
          </a:p>
          <a:p>
            <a:pPr algn="ctr"/>
            <a:r>
              <a:rPr lang="ru-RU" sz="2800" b="1" spc="50" dirty="0">
                <a:ln w="11430">
                  <a:solidFill>
                    <a:srgbClr val="002060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футбольных команд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5724128" y="1412776"/>
            <a:ext cx="3347864" cy="1656184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5760640" y="1683385"/>
            <a:ext cx="32758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Наш тренер — лучший тренер!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Команда «Самолётик» —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просто класс!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Вы даже не надейтесь,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ea typeface="Calibri" pitchFamily="34" charset="0"/>
                <a:cs typeface="Times New Roman" pitchFamily="18" charset="0"/>
              </a:rPr>
              <a:t>Не обыграть вам нас!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437112"/>
            <a:ext cx="1650298" cy="2253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ьная выноска 6"/>
          <p:cNvSpPr/>
          <p:nvPr/>
        </p:nvSpPr>
        <p:spPr>
          <a:xfrm flipH="1">
            <a:off x="179510" y="3356992"/>
            <a:ext cx="2718237" cy="1296144"/>
          </a:xfrm>
          <a:prstGeom prst="wedgeEllipseCallout">
            <a:avLst>
              <a:gd name="adj1" fmla="val -47889"/>
              <a:gd name="adj2" fmla="val 6745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44016" y="3563860"/>
            <a:ext cx="2771800" cy="87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«Самолётик» - чемпион!</a:t>
            </a:r>
            <a:endParaRPr kumimoji="0" lang="ru-RU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Побеждает только он!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AppData\Local\Microsoft\Windows\Temporary Internet Files\Content.Word\20171031_085448.jpg"/>
          <p:cNvPicPr/>
          <p:nvPr/>
        </p:nvPicPr>
        <p:blipFill>
          <a:blip r:embed="rId2" cstate="print"/>
          <a:srcRect l="30864" r="16513"/>
          <a:stretch>
            <a:fillRect/>
          </a:stretch>
        </p:blipFill>
        <p:spPr bwMode="auto">
          <a:xfrm>
            <a:off x="4860032" y="1340768"/>
            <a:ext cx="417646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AppData\Local\Microsoft\Windows\Temporary Internet Files\Content.Word\20171031_085821.jpg"/>
          <p:cNvPicPr/>
          <p:nvPr/>
        </p:nvPicPr>
        <p:blipFill>
          <a:blip r:embed="rId3" cstate="print"/>
          <a:srcRect l="4716" r="19747" b="9091"/>
          <a:stretch>
            <a:fillRect/>
          </a:stretch>
        </p:blipFill>
        <p:spPr bwMode="auto">
          <a:xfrm flipH="1">
            <a:off x="179512" y="1052736"/>
            <a:ext cx="475252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C:\Users\User\AppData\Local\Microsoft\Windows\Temporary Internet Files\Content.Word\20171031_085216.jpg"/>
          <p:cNvPicPr/>
          <p:nvPr/>
        </p:nvPicPr>
        <p:blipFill>
          <a:blip r:embed="rId4" cstate="print"/>
          <a:srcRect l="4162" t="8651" r="2090" b="11419"/>
          <a:stretch>
            <a:fillRect/>
          </a:stretch>
        </p:blipFill>
        <p:spPr bwMode="auto">
          <a:xfrm>
            <a:off x="1376742" y="3645024"/>
            <a:ext cx="585955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6366" y="188640"/>
            <a:ext cx="891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u="sng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</a:rPr>
              <a:t>Так мы дружно играем на физкультуре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-239830" y="171217"/>
            <a:ext cx="96236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Эссе родителей «Как я приобщаю своего ребенка к ЗОЖ»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рубрике «Делюсь опытом».</a:t>
            </a:r>
            <a:endParaRPr kumimoji="0" lang="ru-RU" sz="2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5380" r="19724" b="2525"/>
          <a:stretch>
            <a:fillRect/>
          </a:stretch>
        </p:blipFill>
        <p:spPr bwMode="auto">
          <a:xfrm>
            <a:off x="1403648" y="1124744"/>
            <a:ext cx="6588224" cy="5566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949" y="-27384"/>
            <a:ext cx="8342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Рубрика «Как сохранить здоровье»</a:t>
            </a: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 l="19277" r="14631" b="75510"/>
          <a:stretch>
            <a:fillRect/>
          </a:stretch>
        </p:blipFill>
        <p:spPr bwMode="auto">
          <a:xfrm>
            <a:off x="395536" y="792088"/>
            <a:ext cx="345638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22031" t="24490" r="16008" b="33686"/>
          <a:stretch>
            <a:fillRect/>
          </a:stretch>
        </p:blipFill>
        <p:spPr bwMode="auto">
          <a:xfrm>
            <a:off x="4283968" y="764704"/>
            <a:ext cx="324036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2754" t="67089" r="14631"/>
          <a:stretch>
            <a:fillRect/>
          </a:stretch>
        </p:blipFill>
        <p:spPr bwMode="auto">
          <a:xfrm>
            <a:off x="4427984" y="3609557"/>
            <a:ext cx="4320480" cy="305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t="64419" r="84134"/>
          <a:stretch>
            <a:fillRect/>
          </a:stretch>
        </p:blipFill>
        <p:spPr bwMode="auto">
          <a:xfrm>
            <a:off x="683568" y="3146324"/>
            <a:ext cx="2735857" cy="345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-27384"/>
            <a:ext cx="8398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Почтовый ящик – отзывы о газете!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4771" t="64419" r="196"/>
          <a:stretch>
            <a:fillRect/>
          </a:stretch>
        </p:blipFill>
        <p:spPr bwMode="auto">
          <a:xfrm>
            <a:off x="5292080" y="1340767"/>
            <a:ext cx="3384376" cy="450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4010025" cy="5753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83568" y="3681028"/>
            <a:ext cx="7848872" cy="3132348"/>
            <a:chOff x="323528" y="3491626"/>
            <a:chExt cx="7848872" cy="3132348"/>
          </a:xfrm>
        </p:grpSpPr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3501008"/>
              <a:ext cx="4128458" cy="30963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95936" y="3491626"/>
              <a:ext cx="4176464" cy="31323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" name="Группа 5"/>
          <p:cNvGrpSpPr/>
          <p:nvPr/>
        </p:nvGrpSpPr>
        <p:grpSpPr>
          <a:xfrm>
            <a:off x="971600" y="692696"/>
            <a:ext cx="7344816" cy="2996506"/>
            <a:chOff x="1403648" y="260648"/>
            <a:chExt cx="7344816" cy="2996506"/>
          </a:xfrm>
        </p:grpSpPr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88024" y="286824"/>
              <a:ext cx="3960440" cy="29703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03648" y="260648"/>
              <a:ext cx="3960440" cy="29703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8" name="Прямоугольник 7"/>
          <p:cNvSpPr/>
          <p:nvPr/>
        </p:nvSpPr>
        <p:spPr>
          <a:xfrm>
            <a:off x="22903" y="0"/>
            <a:ext cx="9156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Родители писали отзывы и пожелания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619672" y="476672"/>
            <a:ext cx="60751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проведения анкетирования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одителей на тему «ЗОЖ» в конце недели.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1524000" y="1397000"/>
          <a:ext cx="6432376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948264" y="2483604"/>
            <a:ext cx="58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37%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50005" y="4211796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18%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77997" y="5949280"/>
            <a:ext cx="595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45%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16" y="1268760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Цель-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создание устойчивой мотивации и потребности в сохранении своего собственного здоровья и здоровья окружающих.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78092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Систематизировать знания в области культуры здоровья и физической культуры.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Сформировать эмоционально положительного отношения ребенка и родителей  к ЗОЖ.     </a:t>
            </a:r>
          </a:p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/>
              <a:t>Объединить коллектив родителей и детей общей темой.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51521" y="-88359"/>
            <a:ext cx="8892479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Список литературы: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Полтавцева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НВ,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Стожарова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МЮ, Краснова РС, Гаврилова ИА.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Приобщаем дошкольников к здоровому образу жизни.- М.: ТЦ Сфера, 2012.-128с.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ценностей здорового образа жизни у детей 3-7 лет: планирование, занятия,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игры/ авт.-сост. МР Югова. – Волгоград: Учитель – 137с.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Физкультурно-оздоровительная работа в дошкольной организации: планирование, занятия,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комплексы, спортивно-досуговые мероприятия / авт. – сост. ОФ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Горбатенко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Кардаильская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ГП Попова. – Изд. 2-е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перераб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Волгоград: Учитель. – 163 с.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Картушина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МЮ Физкультурные сюжетные занятия с детьми 5-6 лет.- М.: ТЦ Сфера, 2012.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128с.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 ресурсы.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5174" b="6729"/>
          <a:stretch>
            <a:fillRect/>
          </a:stretch>
        </p:blipFill>
        <p:spPr bwMode="auto">
          <a:xfrm>
            <a:off x="6674918" y="692696"/>
            <a:ext cx="2226224" cy="309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t="9647" b="9964"/>
          <a:stretch>
            <a:fillRect/>
          </a:stretch>
        </p:blipFill>
        <p:spPr bwMode="auto">
          <a:xfrm>
            <a:off x="6948264" y="2420888"/>
            <a:ext cx="2102918" cy="300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870283" y="116632"/>
            <a:ext cx="3273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Анкета для родителей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3386" y="585753"/>
            <a:ext cx="62221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проведения анкетирования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одителей на тему «ЗОЖ» в начале недели.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729656"/>
          <a:ext cx="6432376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24264" y="281626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55%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26005" y="454445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20%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3997" y="6281936"/>
            <a:ext cx="589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25%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8" y="909638"/>
            <a:ext cx="88868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389174" y="-133365"/>
            <a:ext cx="63656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на лучшую эмблему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девиз по ЗОЖ.</a:t>
            </a:r>
            <a:endParaRPr kumimoji="0" lang="ru-RU" sz="3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2945" t="13494" r="25144" b="15540"/>
          <a:stretch>
            <a:fillRect/>
          </a:stretch>
        </p:blipFill>
        <p:spPr bwMode="auto">
          <a:xfrm>
            <a:off x="500034" y="1357298"/>
            <a:ext cx="3627967" cy="27898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979712" y="4149080"/>
            <a:ext cx="68593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Подвижный, быстрый человек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Гордится стройным станом.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Сидящий сиднем целый век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Подвержен всем изъянам.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924944"/>
            <a:ext cx="2590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4491" b="17652"/>
          <a:stretch>
            <a:fillRect/>
          </a:stretch>
        </p:blipFill>
        <p:spPr bwMode="auto">
          <a:xfrm>
            <a:off x="6804248" y="620688"/>
            <a:ext cx="2001709" cy="306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908720"/>
            <a:ext cx="3773230" cy="212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 t="6042" r="16404" b="27860"/>
          <a:stretch>
            <a:fillRect/>
          </a:stretch>
        </p:blipFill>
        <p:spPr bwMode="auto">
          <a:xfrm>
            <a:off x="0" y="656783"/>
            <a:ext cx="271504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2074" y="0"/>
            <a:ext cx="7945957" cy="70788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Как создавалась наша стенгазета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429000"/>
            <a:ext cx="4877544" cy="315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1149" y="116632"/>
            <a:ext cx="239735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-103460"/>
            <a:ext cx="709136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рубрики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«Ребята, питайтесь правильно!»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 делятся своими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рецептами здорового питания.</a:t>
            </a:r>
            <a:endParaRPr kumimoji="0" lang="ru-RU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1238" r="6349" b="75768"/>
          <a:stretch>
            <a:fillRect/>
          </a:stretch>
        </p:blipFill>
        <p:spPr bwMode="auto">
          <a:xfrm>
            <a:off x="1848219" y="2091942"/>
            <a:ext cx="3659885" cy="191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11238" t="21071" r="19460" b="28357"/>
          <a:stretch>
            <a:fillRect/>
          </a:stretch>
        </p:blipFill>
        <p:spPr bwMode="auto">
          <a:xfrm>
            <a:off x="5399584" y="2000379"/>
            <a:ext cx="3744416" cy="485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IMG-1f508023f21689585629df21f0b657eb-V"/>
          <p:cNvPicPr>
            <a:picLocks noChangeAspect="1" noChangeArrowheads="1"/>
          </p:cNvPicPr>
          <p:nvPr/>
        </p:nvPicPr>
        <p:blipFill>
          <a:blip r:embed="rId5" cstate="print"/>
          <a:srcRect l="8737" t="14055"/>
          <a:stretch>
            <a:fillRect/>
          </a:stretch>
        </p:blipFill>
        <p:spPr bwMode="auto">
          <a:xfrm>
            <a:off x="2463360" y="4903996"/>
            <a:ext cx="2900728" cy="1837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IMG-76dde6c954839370b984c30290966419-V"/>
          <p:cNvPicPr>
            <a:picLocks noChangeAspect="1" noChangeArrowheads="1"/>
          </p:cNvPicPr>
          <p:nvPr/>
        </p:nvPicPr>
        <p:blipFill>
          <a:blip r:embed="rId6" cstate="print"/>
          <a:srcRect l="23138" t="23309"/>
          <a:stretch>
            <a:fillRect/>
          </a:stretch>
        </p:blipFill>
        <p:spPr bwMode="auto">
          <a:xfrm>
            <a:off x="994791" y="3906387"/>
            <a:ext cx="2713113" cy="1817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IMG-bbad9e189d355371b49aefccaf3e37e3-V"/>
          <p:cNvPicPr>
            <a:picLocks noChangeAspect="1" noChangeArrowheads="1"/>
          </p:cNvPicPr>
          <p:nvPr/>
        </p:nvPicPr>
        <p:blipFill>
          <a:blip r:embed="rId7" cstate="print"/>
          <a:srcRect l="35820" t="20743" r="17651"/>
          <a:stretch>
            <a:fillRect/>
          </a:stretch>
        </p:blipFill>
        <p:spPr bwMode="auto">
          <a:xfrm>
            <a:off x="57404" y="4581128"/>
            <a:ext cx="1922308" cy="2203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337411"/>
            <a:ext cx="1512168" cy="1307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124744"/>
            <a:ext cx="2133798" cy="226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IMG-1f508023f21689585629df21f0b657eb-V"/>
          <p:cNvPicPr>
            <a:picLocks noChangeAspect="1" noChangeArrowheads="1"/>
          </p:cNvPicPr>
          <p:nvPr/>
        </p:nvPicPr>
        <p:blipFill>
          <a:blip r:embed="rId3" cstate="print"/>
          <a:srcRect l="8737" t="14055"/>
          <a:stretch>
            <a:fillRect/>
          </a:stretch>
        </p:blipFill>
        <p:spPr bwMode="auto">
          <a:xfrm>
            <a:off x="4283968" y="3356992"/>
            <a:ext cx="4733925" cy="3344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-76dde6c954839370b984c30290966419-V"/>
          <p:cNvPicPr>
            <a:picLocks noChangeAspect="1" noChangeArrowheads="1"/>
          </p:cNvPicPr>
          <p:nvPr/>
        </p:nvPicPr>
        <p:blipFill>
          <a:blip r:embed="rId4" cstate="print"/>
          <a:srcRect l="23138" t="23309"/>
          <a:stretch>
            <a:fillRect/>
          </a:stretch>
        </p:blipFill>
        <p:spPr bwMode="auto">
          <a:xfrm>
            <a:off x="1547664" y="1196752"/>
            <a:ext cx="4537075" cy="3390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IMG-bbad9e189d355371b49aefccaf3e37e3-V"/>
          <p:cNvPicPr>
            <a:picLocks noChangeAspect="1" noChangeArrowheads="1"/>
          </p:cNvPicPr>
          <p:nvPr/>
        </p:nvPicPr>
        <p:blipFill>
          <a:blip r:embed="rId5" cstate="print"/>
          <a:srcRect l="35820" t="20743" r="17651"/>
          <a:stretch>
            <a:fillRect/>
          </a:stretch>
        </p:blipFill>
        <p:spPr bwMode="auto">
          <a:xfrm>
            <a:off x="90760" y="239638"/>
            <a:ext cx="3113088" cy="3981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31840" y="-27384"/>
            <a:ext cx="6024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>
                <a:ln w="1905">
                  <a:solidFill>
                    <a:srgbClr val="C00000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Пока мама отдыхает, </a:t>
            </a:r>
          </a:p>
          <a:p>
            <a:pPr algn="ctr"/>
            <a:r>
              <a:rPr lang="ru-RU" sz="3600" b="1" i="1" dirty="0">
                <a:ln w="1905">
                  <a:solidFill>
                    <a:srgbClr val="C00000"/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я и брат приготовим ужин!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149080"/>
            <a:ext cx="3786957" cy="250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-f6198bbd8d162651230516bd5236a7e2-V"/>
          <p:cNvPicPr>
            <a:picLocks noChangeAspect="1" noChangeArrowheads="1"/>
          </p:cNvPicPr>
          <p:nvPr/>
        </p:nvPicPr>
        <p:blipFill>
          <a:blip r:embed="rId2" cstate="print"/>
          <a:srcRect l="9279" t="29410" b="7098"/>
          <a:stretch>
            <a:fillRect/>
          </a:stretch>
        </p:blipFill>
        <p:spPr bwMode="auto">
          <a:xfrm>
            <a:off x="0" y="3408362"/>
            <a:ext cx="3692525" cy="344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IMG-f1cb4a4ea916e4b20075aaebe7b1ad7e-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6829" y="1268760"/>
            <a:ext cx="2581275" cy="344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-eac8656634d093872edc9ff4733f2a32-V"/>
          <p:cNvPicPr>
            <a:picLocks noChangeAspect="1" noChangeArrowheads="1"/>
          </p:cNvPicPr>
          <p:nvPr/>
        </p:nvPicPr>
        <p:blipFill>
          <a:blip r:embed="rId4" cstate="print"/>
          <a:srcRect l="18672" t="34773" r="29398" b="16426"/>
          <a:stretch>
            <a:fillRect/>
          </a:stretch>
        </p:blipFill>
        <p:spPr bwMode="auto">
          <a:xfrm>
            <a:off x="102052" y="144016"/>
            <a:ext cx="245372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IMG-1386040f07280b9d2ae1f2e42849edab-V"/>
          <p:cNvPicPr>
            <a:picLocks noChangeAspect="1" noChangeArrowheads="1"/>
          </p:cNvPicPr>
          <p:nvPr/>
        </p:nvPicPr>
        <p:blipFill>
          <a:blip r:embed="rId5" cstate="print"/>
          <a:srcRect l="29201" t="5482" r="18677" b="7532"/>
          <a:stretch>
            <a:fillRect/>
          </a:stretch>
        </p:blipFill>
        <p:spPr bwMode="auto">
          <a:xfrm>
            <a:off x="1743665" y="1268760"/>
            <a:ext cx="117215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IMG-b8e82f61f6ee1ab68f909206463cd014-V"/>
          <p:cNvPicPr>
            <a:picLocks noChangeAspect="1" noChangeArrowheads="1"/>
          </p:cNvPicPr>
          <p:nvPr/>
        </p:nvPicPr>
        <p:blipFill>
          <a:blip r:embed="rId6" cstate="print"/>
          <a:srcRect l="18858" t="15642" r="32657" b="29044"/>
          <a:stretch>
            <a:fillRect/>
          </a:stretch>
        </p:blipFill>
        <p:spPr bwMode="auto">
          <a:xfrm>
            <a:off x="5344520" y="1268760"/>
            <a:ext cx="203579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IMG-1407a1a4fa8f1d3142731734b2919135-V"/>
          <p:cNvPicPr>
            <a:picLocks noChangeAspect="1" noChangeArrowheads="1"/>
          </p:cNvPicPr>
          <p:nvPr/>
        </p:nvPicPr>
        <p:blipFill>
          <a:blip r:embed="rId7" cstate="print"/>
          <a:srcRect l="27306" t="5202" b="15581"/>
          <a:stretch>
            <a:fillRect/>
          </a:stretch>
        </p:blipFill>
        <p:spPr bwMode="auto">
          <a:xfrm>
            <a:off x="7380312" y="139129"/>
            <a:ext cx="1655763" cy="3217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-e80fc0b513c5a9a9affcd9de757e5e7c-V"/>
          <p:cNvPicPr>
            <a:picLocks noChangeAspect="1" noChangeArrowheads="1"/>
          </p:cNvPicPr>
          <p:nvPr/>
        </p:nvPicPr>
        <p:blipFill>
          <a:blip r:embed="rId8" cstate="print"/>
          <a:srcRect r="40862" b="12537"/>
          <a:stretch>
            <a:fillRect/>
          </a:stretch>
        </p:blipFill>
        <p:spPr bwMode="auto">
          <a:xfrm flipH="1">
            <a:off x="5940152" y="3336909"/>
            <a:ext cx="3096344" cy="352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IMG-35a2390c559e18f14cb16b97cc74b758-V"/>
          <p:cNvPicPr>
            <a:picLocks noChangeAspect="1" noChangeArrowheads="1"/>
          </p:cNvPicPr>
          <p:nvPr/>
        </p:nvPicPr>
        <p:blipFill>
          <a:blip r:embed="rId9" cstate="print"/>
          <a:srcRect l="23331" t="21761" r="17337" b="26999"/>
          <a:stretch>
            <a:fillRect/>
          </a:stretch>
        </p:blipFill>
        <p:spPr bwMode="auto">
          <a:xfrm>
            <a:off x="3707904" y="3429000"/>
            <a:ext cx="223660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347864" y="6021288"/>
            <a:ext cx="5529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 мы любим отдыхать!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259632" y="0"/>
            <a:ext cx="713881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рубрики ЗОЖ – фотоотчет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«Двигательная активность наших детей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lang="ru-RU" sz="2800" b="1" baseline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ознавательная</a:t>
            </a:r>
            <a:r>
              <a:rPr lang="ru-RU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деятельность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1399</TotalTime>
  <Words>435</Words>
  <Application>Microsoft Office PowerPoint</Application>
  <PresentationFormat>Экран (4:3)</PresentationFormat>
  <Paragraphs>96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Constantia</vt:lpstr>
      <vt:lpstr>Impact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110</cp:revision>
  <dcterms:created xsi:type="dcterms:W3CDTF">2018-11-02T03:08:26Z</dcterms:created>
  <dcterms:modified xsi:type="dcterms:W3CDTF">2022-06-06T06:19:04Z</dcterms:modified>
</cp:coreProperties>
</file>